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4"/>
  </p:sldMasterIdLst>
  <p:notesMasterIdLst>
    <p:notesMasterId r:id="rId12"/>
  </p:notesMasterIdLst>
  <p:handoutMasterIdLst>
    <p:handoutMasterId r:id="rId13"/>
  </p:handoutMasterIdLst>
  <p:sldIdLst>
    <p:sldId id="482" r:id="rId5"/>
    <p:sldId id="477" r:id="rId6"/>
    <p:sldId id="490" r:id="rId7"/>
    <p:sldId id="488" r:id="rId8"/>
    <p:sldId id="487" r:id="rId9"/>
    <p:sldId id="496" r:id="rId10"/>
    <p:sldId id="493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2B33"/>
    <a:srgbClr val="0657A5"/>
    <a:srgbClr val="2F57AE"/>
    <a:srgbClr val="FFF200"/>
    <a:srgbClr val="2F59AF"/>
    <a:srgbClr val="202020"/>
    <a:srgbClr val="2F394B"/>
    <a:srgbClr val="1F1D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CF1AB2-1976-4502-BF36-3FF5EA218861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0" autoAdjust="0"/>
    <p:restoredTop sz="94706" autoAdjust="0"/>
  </p:normalViewPr>
  <p:slideViewPr>
    <p:cSldViewPr snapToGrid="0">
      <p:cViewPr varScale="1">
        <p:scale>
          <a:sx n="122" d="100"/>
          <a:sy n="122" d="100"/>
        </p:scale>
        <p:origin x="224" y="31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>
        <p:scale>
          <a:sx n="75" d="100"/>
          <a:sy n="75" d="100"/>
        </p:scale>
        <p:origin x="4080" y="-15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94D8011-F4C0-4DC8-93EC-F444DCB9C574}" type="datetime1">
              <a:rPr lang="sv-SE" smtClean="0"/>
              <a:t>2024-12-02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798501B-77B5-4365-9881-C6E19A3C1E42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5145615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sv-SE" noProof="0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77D2642-2D9A-4D56-AF22-4EBB6D3C9143}" type="datetime1">
              <a:rPr lang="sv-SE" noProof="0" smtClean="0"/>
              <a:t>2024-12-02</a:t>
            </a:fld>
            <a:endParaRPr lang="sv-SE" noProof="0" dirty="0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sv-SE" noProof="0" dirty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sv-SE" noProof="0" dirty="0"/>
              <a:t>Redigera format för bakgrundstext</a:t>
            </a:r>
          </a:p>
          <a:p>
            <a:pPr lvl="1" rtl="0"/>
            <a:r>
              <a:rPr lang="sv-SE" noProof="0" dirty="0"/>
              <a:t>Nivå två</a:t>
            </a:r>
          </a:p>
          <a:p>
            <a:pPr lvl="2" rtl="0"/>
            <a:r>
              <a:rPr lang="sv-SE" noProof="0" dirty="0"/>
              <a:t>Nivå tre</a:t>
            </a:r>
          </a:p>
          <a:p>
            <a:pPr lvl="3" rtl="0"/>
            <a:r>
              <a:rPr lang="sv-SE" noProof="0" dirty="0"/>
              <a:t>Nivå fyra</a:t>
            </a:r>
          </a:p>
          <a:p>
            <a:pPr lvl="4" rtl="0"/>
            <a:r>
              <a:rPr lang="sv-SE" noProof="0" dirty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sv-SE" noProof="0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C8BD8E7-1312-41F3-99C4-6DA5AF891969}" type="slidenum">
              <a:rPr lang="sv-SE" noProof="0" smtClean="0"/>
              <a:t>‹#›</a:t>
            </a:fld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28920842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8BD8E7-1312-41F3-99C4-6DA5AF891969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90866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C8BD8E7-1312-41F3-99C4-6DA5AF891969}" type="slidenum">
              <a:rPr lang="sv-SE" smtClean="0"/>
              <a:t>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001186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A8F374-62B8-35A5-99C3-D580D02587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E3A18B1C-8EF9-070A-C4C9-A62E67CC31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13140AE4-B02A-774C-7EC7-BFAFEE414D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6EDE710-DD7A-9718-EDB2-F70274FE30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C8BD8E7-1312-41F3-99C4-6DA5AF891969}" type="slidenum">
              <a:rPr lang="sv-SE" smtClean="0"/>
              <a:t>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583669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7FC905-1DC9-B670-AD30-9BB9285E75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E386C739-F917-ED71-B8E6-3939A84B9B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650913CA-2074-4963-0EBA-CC8E28D592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30DA3906-F3A2-12D3-7981-5930FF7DD0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C8BD8E7-1312-41F3-99C4-6DA5AF891969}" type="slidenum">
              <a:rPr lang="sv-SE" smtClean="0"/>
              <a:t>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179932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AD6C1E-65F8-44A1-9D17-3D28910046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B0F0744C-E9CE-A903-DE0B-084B7B18ACE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9F8286A9-5569-B864-7680-2B40CC1599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3D940914-4CDC-88D3-DFE4-06888E5B0C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C8BD8E7-1312-41F3-99C4-6DA5AF891969}" type="slidenum">
              <a:rPr lang="sv-SE" smtClean="0"/>
              <a:t>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957753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7621A7-22E1-BDCA-6C54-181FA7A032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3B5EA049-9B07-3EA3-0A80-F3FE36D944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C9F667C9-85F3-1610-8919-AE29294BCC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F00FA3-1473-BCBB-B87D-4BA00A5A75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C8BD8E7-1312-41F3-99C4-6DA5AF891969}" type="slidenum">
              <a:rPr lang="sv-SE" smtClean="0"/>
              <a:t>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023249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07126B-A729-077D-7BFE-16369AB5FE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F46E1D0F-77FB-6761-C18F-40C597FDDF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59E133A7-1B09-A29A-5954-4FB8066D64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F51DBB3D-C312-F0B5-CBEB-6D5ECEC107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C8BD8E7-1312-41F3-99C4-6DA5AF891969}" type="slidenum">
              <a:rPr lang="sv-SE" smtClean="0"/>
              <a:t>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6522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C0C3C2E9-03A4-510A-F55F-509141D1D19C}"/>
              </a:ext>
            </a:extLst>
          </p:cNvPr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3795787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763A0EE-89A4-41B0-B609-307672B9BD89}" type="datetime1">
              <a:rPr lang="sv-SE" noProof="0" smtClean="0"/>
              <a:t>2024-12-02</a:t>
            </a:fld>
            <a:endParaRPr lang="sv-SE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sv-SE" noProof="0"/>
              <a:t>Lägg till en sidfot</a:t>
            </a:r>
            <a:endParaRPr lang="sv-SE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sv-SE" noProof="0" smtClean="0"/>
              <a:t>‹#›</a:t>
            </a:fld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540811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DCDC824-4C1B-4549-8420-A9090936496C}" type="datetime1">
              <a:rPr lang="sv-SE" noProof="0" smtClean="0"/>
              <a:t>2024-12-02</a:t>
            </a:fld>
            <a:endParaRPr lang="sv-SE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sv-SE" noProof="0"/>
              <a:t>Lägg till en sidfot</a:t>
            </a:r>
            <a:endParaRPr lang="sv-SE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sv-SE" noProof="0" smtClean="0"/>
              <a:t>‹#›</a:t>
            </a:fld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1421437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bild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0" y="4800600"/>
            <a:ext cx="12192000" cy="2057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 noProof="0" dirty="0"/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533400" y="5084483"/>
            <a:ext cx="11125200" cy="914400"/>
          </a:xfrm>
        </p:spPr>
        <p:txBody>
          <a:bodyPr rtlCol="0" anchor="b">
            <a:normAutofit/>
          </a:bodyPr>
          <a:lstStyle>
            <a:lvl1pPr algn="ctr" rtl="0">
              <a:defRPr sz="4400" spc="-5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sv-SE" noProof="0" dirty="0"/>
              <a:t>Klicka här för att ändra format för HUVUDRUBRIK</a:t>
            </a:r>
          </a:p>
        </p:txBody>
      </p:sp>
      <p:sp>
        <p:nvSpPr>
          <p:cNvPr id="9" name="Platshållare för bild 2" descr="En tom platshållare för att lägga till en bild. Klicka på platshållaren och markera bilden du vill lägga till."/>
          <p:cNvSpPr>
            <a:spLocks noGrp="1"/>
          </p:cNvSpPr>
          <p:nvPr>
            <p:ph type="pic" idx="10"/>
          </p:nvPr>
        </p:nvSpPr>
        <p:spPr>
          <a:xfrm>
            <a:off x="1" y="1"/>
            <a:ext cx="4023360" cy="4745736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sv-SE" noProof="0"/>
              <a:t>Klicka på ikonen för att lägga till en bild</a:t>
            </a:r>
            <a:endParaRPr lang="sv-SE" noProof="0" dirty="0"/>
          </a:p>
        </p:txBody>
      </p:sp>
      <p:sp>
        <p:nvSpPr>
          <p:cNvPr id="13" name="Platshållare för bild 2" descr="En tom platshållare för att lägga till en bild. Klicka på platshållaren och markera bilden du vill lägga till."/>
          <p:cNvSpPr>
            <a:spLocks noGrp="1"/>
          </p:cNvSpPr>
          <p:nvPr>
            <p:ph type="pic" idx="11"/>
          </p:nvPr>
        </p:nvSpPr>
        <p:spPr>
          <a:xfrm>
            <a:off x="4084320" y="1"/>
            <a:ext cx="4023360" cy="4745736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sv-SE" noProof="0"/>
              <a:t>Klicka på ikonen för att lägga till en bild</a:t>
            </a:r>
            <a:endParaRPr lang="sv-SE" noProof="0" dirty="0"/>
          </a:p>
        </p:txBody>
      </p:sp>
      <p:sp>
        <p:nvSpPr>
          <p:cNvPr id="14" name="Platshållare för bild 2" descr="En tom platshållare för att lägga till en bild. Klicka på platshållaren och markera bilden du vill lägga till."/>
          <p:cNvSpPr>
            <a:spLocks noGrp="1"/>
          </p:cNvSpPr>
          <p:nvPr>
            <p:ph type="pic" idx="12"/>
          </p:nvPr>
        </p:nvSpPr>
        <p:spPr>
          <a:xfrm>
            <a:off x="8168640" y="1"/>
            <a:ext cx="4023360" cy="4745736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sv-SE" noProof="0"/>
              <a:t>Klicka på ikonen för att lägga till en bild</a:t>
            </a:r>
            <a:endParaRPr lang="sv-SE" noProof="0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533400" y="6043123"/>
            <a:ext cx="11125200" cy="571500"/>
          </a:xfrm>
        </p:spPr>
        <p:txBody>
          <a:bodyPr rtlCol="0">
            <a:normAutofit/>
          </a:bodyPr>
          <a:lstStyle>
            <a:lvl1pPr marL="0" indent="0" algn="ctr" rtl="0">
              <a:spcBef>
                <a:spcPts val="0"/>
              </a:spcBef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sv-SE" noProof="0" dirty="0"/>
              <a:t>Klicka här för att ändra format för underrubrik</a:t>
            </a:r>
          </a:p>
        </p:txBody>
      </p:sp>
    </p:spTree>
    <p:extLst>
      <p:ext uri="{BB962C8B-B14F-4D97-AF65-F5344CB8AC3E}">
        <p14:creationId xmlns:p14="http://schemas.microsoft.com/office/powerpoint/2010/main" val="12929406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8153400" y="0"/>
            <a:ext cx="40386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 noProof="0" dirty="0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532813" y="1683327"/>
            <a:ext cx="3125787" cy="2877260"/>
          </a:xfrm>
        </p:spPr>
        <p:txBody>
          <a:bodyPr rtlCol="0" anchor="b">
            <a:normAutofit/>
          </a:bodyPr>
          <a:lstStyle>
            <a:lvl1pPr rtl="0">
              <a:defRPr sz="3000">
                <a:solidFill>
                  <a:schemeClr val="bg1"/>
                </a:solidFill>
              </a:defRPr>
            </a:lvl1pPr>
          </a:lstStyle>
          <a:p>
            <a:pPr rtl="0"/>
            <a:r>
              <a:rPr lang="sv-SE" noProof="0" dirty="0"/>
              <a:t>Klicka här för att ändra format för HUVUDRUBRIK</a:t>
            </a:r>
          </a:p>
        </p:txBody>
      </p:sp>
      <p:sp>
        <p:nvSpPr>
          <p:cNvPr id="6" name="Platshållare 2 för bild" descr="En tom platshållare för att lägga till en bild. Klicka på platshållaren och markera bilden du vill lägga till."/>
          <p:cNvSpPr>
            <a:spLocks noGrp="1"/>
          </p:cNvSpPr>
          <p:nvPr>
            <p:ph type="pic" idx="1"/>
          </p:nvPr>
        </p:nvSpPr>
        <p:spPr>
          <a:xfrm>
            <a:off x="0" y="0"/>
            <a:ext cx="8101584" cy="6857999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sv-SE" noProof="0"/>
              <a:t>Klicka på ikonen för att lägga till en bild</a:t>
            </a:r>
            <a:endParaRPr lang="sv-SE" noProof="0" dirty="0"/>
          </a:p>
        </p:txBody>
      </p:sp>
      <p:sp>
        <p:nvSpPr>
          <p:cNvPr id="4" name="Platshållare 3 för text"/>
          <p:cNvSpPr>
            <a:spLocks noGrp="1"/>
          </p:cNvSpPr>
          <p:nvPr>
            <p:ph type="body" sz="half" idx="2"/>
          </p:nvPr>
        </p:nvSpPr>
        <p:spPr>
          <a:xfrm>
            <a:off x="8532813" y="4591761"/>
            <a:ext cx="3125787" cy="1580440"/>
          </a:xfrm>
        </p:spPr>
        <p:txBody>
          <a:bodyPr rtlCol="0"/>
          <a:lstStyle>
            <a:lvl1pPr marL="0" indent="0">
              <a:spcBef>
                <a:spcPts val="8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sv-SE" noProof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D99BC8F-AA4E-4E6C-9B12-47C599F26062}" type="datetime1">
              <a:rPr lang="sv-SE" noProof="0" smtClean="0"/>
              <a:t>2024-12-02</a:t>
            </a:fld>
            <a:endParaRPr lang="sv-SE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sv-SE" noProof="0"/>
              <a:t>Lägg till en sidfot</a:t>
            </a:r>
            <a:endParaRPr lang="sv-SE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sv-SE" noProof="0" smtClean="0"/>
              <a:t>‹#›</a:t>
            </a:fld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1379548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074E6D4-739C-4F85-B85B-5FBBF03638CF}" type="datetime1">
              <a:rPr lang="sv-SE" noProof="0" smtClean="0"/>
              <a:t>2024-12-02</a:t>
            </a:fld>
            <a:endParaRPr lang="sv-SE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sv-SE" noProof="0"/>
              <a:t>Lägg till en sidfot</a:t>
            </a:r>
            <a:endParaRPr lang="sv-SE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sv-SE" noProof="0" smtClean="0"/>
              <a:pPr rtl="0"/>
              <a:t>‹#›</a:t>
            </a:fld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1075854457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074E6D4-739C-4F85-B85B-5FBBF03638CF}" type="datetime1">
              <a:rPr lang="sv-SE" noProof="0" smtClean="0"/>
              <a:t>2024-12-02</a:t>
            </a:fld>
            <a:endParaRPr lang="sv-SE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sv-SE" noProof="0"/>
              <a:t>Lägg till en sidfot</a:t>
            </a:r>
            <a:endParaRPr lang="sv-SE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sv-SE" noProof="0" smtClean="0"/>
              <a:pPr rtl="0"/>
              <a:t>‹#›</a:t>
            </a:fld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2684034909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C27F761-85B9-4289-BD8B-CF5B7652A06C}" type="datetime1">
              <a:rPr lang="sv-SE" noProof="0" smtClean="0"/>
              <a:t>2024-12-02</a:t>
            </a:fld>
            <a:endParaRPr lang="sv-SE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sv-SE" noProof="0"/>
              <a:t>Lägg till en sidfot</a:t>
            </a:r>
            <a:endParaRPr lang="sv-SE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sv-SE" noProof="0" smtClean="0"/>
              <a:t>‹#›</a:t>
            </a:fld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66458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DE4D7DE-EFA0-490A-9AF6-E8CD016597A6}" type="datetime1">
              <a:rPr lang="sv-SE" noProof="0" smtClean="0"/>
              <a:t>2024-12-02</a:t>
            </a:fld>
            <a:endParaRPr lang="sv-SE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sv-SE" noProof="0"/>
              <a:t>Lägg till en sidfot</a:t>
            </a:r>
            <a:endParaRPr lang="sv-SE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sv-SE" noProof="0" smtClean="0"/>
              <a:t>‹#›</a:t>
            </a:fld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1651272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569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074E6D4-739C-4F85-B85B-5FBBF03638CF}" type="datetime1">
              <a:rPr lang="sv-SE" noProof="0" smtClean="0"/>
              <a:t>2024-12-02</a:t>
            </a:fld>
            <a:endParaRPr lang="sv-SE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sv-SE" noProof="0"/>
              <a:t>Lägg till en sidfot</a:t>
            </a:r>
            <a:endParaRPr lang="sv-SE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sv-SE" noProof="0" smtClean="0"/>
              <a:pPr rtl="0"/>
              <a:t>‹#›</a:t>
            </a:fld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1493496971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5FA84681-AA74-6E06-CD6A-2810CA09239B}"/>
              </a:ext>
            </a:extLst>
          </p:cNvPr>
          <p:cNvSpPr/>
          <p:nvPr userDrawn="1"/>
        </p:nvSpPr>
        <p:spPr>
          <a:xfrm>
            <a:off x="8153400" y="0"/>
            <a:ext cx="40386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855731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657A5"/>
            </a:gs>
            <a:gs pos="93000">
              <a:schemeClr val="accent1">
                <a:lumMod val="45000"/>
                <a:lumOff val="55000"/>
              </a:schemeClr>
            </a:gs>
            <a:gs pos="99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6074E6D4-739C-4F85-B85B-5FBBF03638CF}" type="datetime1">
              <a:rPr lang="sv-SE" noProof="0" smtClean="0"/>
              <a:t>2024-12-02</a:t>
            </a:fld>
            <a:endParaRPr lang="sv-SE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sv-SE" noProof="0"/>
              <a:t>Lägg till en sidfot</a:t>
            </a:r>
            <a:endParaRPr lang="sv-SE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E31375A4-56A4-47D6-9801-1991572033F7}" type="slidenum">
              <a:rPr lang="sv-SE" noProof="0" smtClean="0"/>
              <a:pPr rtl="0"/>
              <a:t>‹#›</a:t>
            </a:fld>
            <a:endParaRPr lang="sv-SE" noProof="0" dirty="0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B9E1CB5E-1FA8-A14F-5DC1-3C1066D403E6}"/>
              </a:ext>
            </a:extLst>
          </p:cNvPr>
          <p:cNvSpPr/>
          <p:nvPr userDrawn="1"/>
        </p:nvSpPr>
        <p:spPr>
          <a:xfrm>
            <a:off x="0" y="6583680"/>
            <a:ext cx="12192000" cy="2743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3174752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657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89530" y="1789883"/>
            <a:ext cx="8549088" cy="571500"/>
          </a:xfrm>
        </p:spPr>
        <p:txBody>
          <a:bodyPr rtlCol="0">
            <a:noAutofit/>
          </a:bodyPr>
          <a:lstStyle/>
          <a:p>
            <a:pPr rtl="0"/>
            <a:r>
              <a:rPr lang="sv-SE" sz="4800" b="1" dirty="0">
                <a:latin typeface="Aptos" panose="020B0004020202020204" pitchFamily="34" charset="0"/>
              </a:rPr>
              <a:t>Riktlinjer Grafisk profil</a:t>
            </a:r>
          </a:p>
          <a:p>
            <a:pPr rtl="0"/>
            <a:r>
              <a:rPr lang="sv-SE" sz="4800" b="1" dirty="0">
                <a:latin typeface="Aptos" panose="020B0004020202020204" pitchFamily="34" charset="0"/>
              </a:rPr>
              <a:t>2025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317AFF76-1AA5-00EE-6E15-1F9234458FE0}"/>
              </a:ext>
            </a:extLst>
          </p:cNvPr>
          <p:cNvSpPr txBox="1"/>
          <p:nvPr/>
        </p:nvSpPr>
        <p:spPr>
          <a:xfrm>
            <a:off x="1924172" y="5170018"/>
            <a:ext cx="839993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2000" b="1" dirty="0">
                <a:solidFill>
                  <a:schemeClr val="bg1"/>
                </a:solidFill>
                <a:effectLst/>
                <a:latin typeface="Aptos" panose="020B0004020202020204" pitchFamily="34" charset="0"/>
              </a:rPr>
              <a:t>Det visuella är ofta det första en </a:t>
            </a:r>
            <a:r>
              <a:rPr lang="sv-SE" sz="2000" b="1" dirty="0">
                <a:solidFill>
                  <a:schemeClr val="bg1"/>
                </a:solidFill>
                <a:latin typeface="Aptos" panose="020B0004020202020204" pitchFamily="34" charset="0"/>
              </a:rPr>
              <a:t>intressent</a:t>
            </a:r>
            <a:r>
              <a:rPr lang="sv-SE" sz="2000" b="1" dirty="0">
                <a:solidFill>
                  <a:schemeClr val="bg1"/>
                </a:solidFill>
                <a:effectLst/>
                <a:latin typeface="Aptos" panose="020B0004020202020204" pitchFamily="34" charset="0"/>
              </a:rPr>
              <a:t> upplever vid första mötet med </a:t>
            </a:r>
            <a:r>
              <a:rPr lang="sv-SE" sz="2000" b="1" dirty="0">
                <a:solidFill>
                  <a:schemeClr val="bg1"/>
                </a:solidFill>
                <a:latin typeface="Aptos" panose="020B0004020202020204" pitchFamily="34" charset="0"/>
              </a:rPr>
              <a:t>vår förening</a:t>
            </a:r>
            <a:r>
              <a:rPr lang="sv-SE" sz="2000" b="1" dirty="0">
                <a:solidFill>
                  <a:schemeClr val="bg1"/>
                </a:solidFill>
                <a:effectLst/>
                <a:latin typeface="Aptos" panose="020B0004020202020204" pitchFamily="34" charset="0"/>
              </a:rPr>
              <a:t>. En grafisk profil är till för att stärka och tydliggöra varumärkets (IK Viljans) visuella uttryck och se till att det går hand i hand med föreningens värderingar och </a:t>
            </a:r>
            <a:r>
              <a:rPr lang="sv-SE" sz="2000" b="1" dirty="0">
                <a:solidFill>
                  <a:schemeClr val="bg1"/>
                </a:solidFill>
                <a:latin typeface="Aptos" panose="020B0004020202020204" pitchFamily="34" charset="0"/>
              </a:rPr>
              <a:t>sportsliga</a:t>
            </a:r>
            <a:r>
              <a:rPr lang="sv-SE" sz="2000" b="1" dirty="0">
                <a:solidFill>
                  <a:schemeClr val="bg1"/>
                </a:solidFill>
                <a:effectLst/>
                <a:latin typeface="Aptos" panose="020B0004020202020204" pitchFamily="34" charset="0"/>
              </a:rPr>
              <a:t> mål.</a:t>
            </a:r>
            <a:endParaRPr lang="sv-SE" sz="2000" b="1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1F32FBD4-F2A2-E6B7-7E03-A84A21C6F6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6612" y="5187948"/>
            <a:ext cx="954786" cy="1353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122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>
            <a:extLst>
              <a:ext uri="{FF2B5EF4-FFF2-40B4-BE49-F238E27FC236}">
                <a16:creationId xmlns:a16="http://schemas.microsoft.com/office/drawing/2014/main" id="{3EFDE81A-FE22-C2D0-DBE2-7882E6D23E35}"/>
              </a:ext>
            </a:extLst>
          </p:cNvPr>
          <p:cNvSpPr txBox="1"/>
          <p:nvPr/>
        </p:nvSpPr>
        <p:spPr>
          <a:xfrm>
            <a:off x="1837765" y="1710968"/>
            <a:ext cx="880334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2400" i="0" dirty="0">
                <a:solidFill>
                  <a:schemeClr val="bg1"/>
                </a:solidFill>
                <a:effectLst/>
                <a:latin typeface="Aptos" panose="020B0004020202020204" pitchFamily="34" charset="0"/>
              </a:rPr>
              <a:t>En grafisk profil är samlad information för hur IK Viljan skall framställas visuellt. </a:t>
            </a:r>
            <a:r>
              <a:rPr lang="sv-SE" sz="2400" dirty="0">
                <a:solidFill>
                  <a:schemeClr val="bg1"/>
                </a:solidFill>
                <a:latin typeface="Aptos" panose="020B0004020202020204" pitchFamily="34" charset="0"/>
              </a:rPr>
              <a:t>G</a:t>
            </a:r>
            <a:r>
              <a:rPr lang="sv-SE" sz="2400" i="0" dirty="0">
                <a:solidFill>
                  <a:schemeClr val="bg1"/>
                </a:solidFill>
                <a:effectLst/>
                <a:latin typeface="Aptos" panose="020B0004020202020204" pitchFamily="34" charset="0"/>
              </a:rPr>
              <a:t>rafiska riktlinjer i form av en manual som beskriver hur man konsekvent ska använda färger, typsnitt och logotyper för att skapa ett sammanhållet och igenkännbart utseende. </a:t>
            </a:r>
          </a:p>
          <a:p>
            <a:endParaRPr lang="sv-SE" sz="2400" i="0" dirty="0">
              <a:solidFill>
                <a:schemeClr val="bg1"/>
              </a:solidFill>
              <a:effectLst/>
              <a:latin typeface="Aptos" panose="020B0004020202020204" pitchFamily="34" charset="0"/>
            </a:endParaRPr>
          </a:p>
          <a:p>
            <a:r>
              <a:rPr lang="sv-SE" sz="2400" i="0" dirty="0">
                <a:solidFill>
                  <a:schemeClr val="bg1"/>
                </a:solidFill>
                <a:effectLst/>
                <a:latin typeface="Aptos" panose="020B0004020202020204" pitchFamily="34" charset="0"/>
              </a:rPr>
              <a:t>Genom att följa dessa riktlinjer säkerställer man att</a:t>
            </a:r>
            <a:r>
              <a:rPr lang="sv-SE" sz="2400" i="0" dirty="0">
                <a:solidFill>
                  <a:srgbClr val="FFFF00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sv-SE" sz="2400" i="0" dirty="0">
                <a:solidFill>
                  <a:schemeClr val="bg1"/>
                </a:solidFill>
                <a:effectLst/>
                <a:latin typeface="Aptos" panose="020B0004020202020204" pitchFamily="34" charset="0"/>
              </a:rPr>
              <a:t>IK Viljans varumärke upplevs enhetligt och professionellt i alla sammanhang.</a:t>
            </a:r>
            <a:endParaRPr lang="sv-SE" sz="2400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564D1844-224D-BBC2-8180-791B8455FEB6}"/>
              </a:ext>
            </a:extLst>
          </p:cNvPr>
          <p:cNvSpPr txBox="1"/>
          <p:nvPr/>
        </p:nvSpPr>
        <p:spPr>
          <a:xfrm>
            <a:off x="4737309" y="806689"/>
            <a:ext cx="19816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600" b="1" dirty="0">
                <a:solidFill>
                  <a:schemeClr val="bg1"/>
                </a:solidFill>
              </a:rPr>
              <a:t>Inledning</a:t>
            </a: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70860E08-C305-A012-884E-4B23C97568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58918" y="5215024"/>
            <a:ext cx="934954" cy="12664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99401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67CE44-9A0D-4192-CC83-EA31C1F043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>
            <a:extLst>
              <a:ext uri="{FF2B5EF4-FFF2-40B4-BE49-F238E27FC236}">
                <a16:creationId xmlns:a16="http://schemas.microsoft.com/office/drawing/2014/main" id="{13F9F610-0E86-69EC-14E6-ABBDAD0409BD}"/>
              </a:ext>
            </a:extLst>
          </p:cNvPr>
          <p:cNvSpPr txBox="1"/>
          <p:nvPr/>
        </p:nvSpPr>
        <p:spPr>
          <a:xfrm>
            <a:off x="4450121" y="58700"/>
            <a:ext cx="302108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sz="3600" b="1" dirty="0">
              <a:solidFill>
                <a:schemeClr val="bg1"/>
              </a:solidFill>
            </a:endParaRPr>
          </a:p>
          <a:p>
            <a:r>
              <a:rPr lang="sv-SE" sz="3600" b="1" dirty="0">
                <a:solidFill>
                  <a:schemeClr val="bg1"/>
                </a:solidFill>
                <a:latin typeface="Aptos" panose="020B0004020202020204" pitchFamily="34" charset="0"/>
              </a:rPr>
              <a:t>Logotyp 2025 </a:t>
            </a:r>
            <a:endParaRPr lang="sv-SE" sz="2400" b="1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sp>
        <p:nvSpPr>
          <p:cNvPr id="40" name="Höger klammerparentes 39">
            <a:extLst>
              <a:ext uri="{FF2B5EF4-FFF2-40B4-BE49-F238E27FC236}">
                <a16:creationId xmlns:a16="http://schemas.microsoft.com/office/drawing/2014/main" id="{FB5946D6-EAA5-68B9-0665-0810BCB870E2}"/>
              </a:ext>
            </a:extLst>
          </p:cNvPr>
          <p:cNvSpPr/>
          <p:nvPr/>
        </p:nvSpPr>
        <p:spPr>
          <a:xfrm>
            <a:off x="3159726" y="1707776"/>
            <a:ext cx="1203428" cy="3442447"/>
          </a:xfrm>
          <a:prstGeom prst="rightBrac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1" name="textruta 40">
            <a:extLst>
              <a:ext uri="{FF2B5EF4-FFF2-40B4-BE49-F238E27FC236}">
                <a16:creationId xmlns:a16="http://schemas.microsoft.com/office/drawing/2014/main" id="{F24E2400-10D0-03F9-B5D4-A16E1D661EF5}"/>
              </a:ext>
            </a:extLst>
          </p:cNvPr>
          <p:cNvSpPr txBox="1"/>
          <p:nvPr/>
        </p:nvSpPr>
        <p:spPr>
          <a:xfrm>
            <a:off x="4220580" y="2151480"/>
            <a:ext cx="3808680" cy="2391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sz="3600" b="1" dirty="0">
              <a:solidFill>
                <a:schemeClr val="bg1"/>
              </a:solidFill>
            </a:endParaRPr>
          </a:p>
          <a:p>
            <a:pPr algn="ctr"/>
            <a:r>
              <a:rPr lang="sv-SE" sz="2400" b="1" dirty="0">
                <a:solidFill>
                  <a:schemeClr val="bg1"/>
                </a:solidFill>
                <a:latin typeface="Aptos" panose="020B0004020202020204" pitchFamily="34" charset="0"/>
              </a:rPr>
              <a:t>Sköld får endast i undantagsfall publiceras utan text:</a:t>
            </a:r>
          </a:p>
          <a:p>
            <a:pPr algn="ctr"/>
            <a:r>
              <a:rPr lang="sv-SE" sz="2400" b="1" dirty="0">
                <a:solidFill>
                  <a:schemeClr val="bg1"/>
                </a:solidFill>
                <a:latin typeface="Aptos" panose="020B0004020202020204" pitchFamily="34" charset="0"/>
              </a:rPr>
              <a:t> IK VILJAN</a:t>
            </a:r>
          </a:p>
          <a:p>
            <a:pPr algn="ctr">
              <a:lnSpc>
                <a:spcPts val="1920"/>
              </a:lnSpc>
            </a:pPr>
            <a:r>
              <a:rPr lang="sv-SE" sz="2400" b="1" dirty="0">
                <a:solidFill>
                  <a:schemeClr val="bg1"/>
                </a:solidFill>
                <a:latin typeface="Aptos" panose="020B0004020202020204" pitchFamily="34" charset="0"/>
              </a:rPr>
              <a:t> </a:t>
            </a:r>
            <a:r>
              <a:rPr lang="sv-SE" sz="1600" b="1" dirty="0">
                <a:solidFill>
                  <a:schemeClr val="bg1"/>
                </a:solidFill>
                <a:latin typeface="Aptos" panose="020B0004020202020204" pitchFamily="34" charset="0"/>
              </a:rPr>
              <a:t>STRÄNGNÄS</a:t>
            </a:r>
          </a:p>
        </p:txBody>
      </p:sp>
      <p:sp>
        <p:nvSpPr>
          <p:cNvPr id="6" name="Vänster klammerparentes 5">
            <a:extLst>
              <a:ext uri="{FF2B5EF4-FFF2-40B4-BE49-F238E27FC236}">
                <a16:creationId xmlns:a16="http://schemas.microsoft.com/office/drawing/2014/main" id="{54DAD83F-33ED-9B5F-A09F-8B5AEE865ACE}"/>
              </a:ext>
            </a:extLst>
          </p:cNvPr>
          <p:cNvSpPr/>
          <p:nvPr/>
        </p:nvSpPr>
        <p:spPr>
          <a:xfrm>
            <a:off x="7971421" y="1707776"/>
            <a:ext cx="1203428" cy="3459813"/>
          </a:xfrm>
          <a:prstGeom prst="leftBrac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46BACBE-1E25-B4C7-C8C3-D09875F9B8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2230" y="4318552"/>
            <a:ext cx="1227948" cy="1663341"/>
          </a:xfrm>
          <a:prstGeom prst="rect">
            <a:avLst/>
          </a:prstGeom>
          <a:noFill/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50C0EFF7-38E0-7766-2C0C-E513BFB08F6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791" r="1"/>
          <a:stretch/>
        </p:blipFill>
        <p:spPr>
          <a:xfrm>
            <a:off x="9289996" y="1048424"/>
            <a:ext cx="1064523" cy="1514544"/>
          </a:xfrm>
          <a:prstGeom prst="rect">
            <a:avLst/>
          </a:prstGeom>
          <a:solidFill>
            <a:srgbClr val="0657A5"/>
          </a:solidFill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56B09E7F-52E9-5784-9176-3C95A5B8F4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2230" y="2562968"/>
            <a:ext cx="1263995" cy="1712170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5EC6AFFA-2E90-FE7E-5BCF-3786B83700BF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4640"/>
          <a:stretch/>
        </p:blipFill>
        <p:spPr>
          <a:xfrm>
            <a:off x="9289996" y="2779846"/>
            <a:ext cx="1066674" cy="1515187"/>
          </a:xfrm>
          <a:prstGeom prst="rect">
            <a:avLst/>
          </a:prstGeom>
          <a:solidFill>
            <a:srgbClr val="0657A5"/>
          </a:solidFill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DF2CF7F4-B2EE-8BAF-E67E-15D77B1276C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791" r="1"/>
          <a:stretch/>
        </p:blipFill>
        <p:spPr>
          <a:xfrm>
            <a:off x="1837481" y="1005010"/>
            <a:ext cx="1064523" cy="1514544"/>
          </a:xfrm>
          <a:prstGeom prst="rect">
            <a:avLst/>
          </a:prstGeom>
          <a:noFill/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9A8EC3D8-3A8B-5327-6B4E-A945428848FE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5484"/>
          <a:stretch/>
        </p:blipFill>
        <p:spPr>
          <a:xfrm>
            <a:off x="9300574" y="4467349"/>
            <a:ext cx="1053945" cy="151454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40058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0F894B-AE11-5228-146A-B8363E274A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>
            <a:extLst>
              <a:ext uri="{FF2B5EF4-FFF2-40B4-BE49-F238E27FC236}">
                <a16:creationId xmlns:a16="http://schemas.microsoft.com/office/drawing/2014/main" id="{26886102-4933-CA25-D7C3-142D69BF01A1}"/>
              </a:ext>
            </a:extLst>
          </p:cNvPr>
          <p:cNvSpPr txBox="1"/>
          <p:nvPr/>
        </p:nvSpPr>
        <p:spPr>
          <a:xfrm>
            <a:off x="1765100" y="617443"/>
            <a:ext cx="81841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600" b="1" dirty="0">
                <a:solidFill>
                  <a:schemeClr val="bg1"/>
                </a:solidFill>
                <a:latin typeface="Aptos" panose="020B0004020202020204" pitchFamily="34" charset="0"/>
              </a:rPr>
              <a:t>Typsnitt presentationer/textdokument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C659A778-0962-2D02-D687-E17C71FDCDBC}"/>
              </a:ext>
            </a:extLst>
          </p:cNvPr>
          <p:cNvSpPr txBox="1"/>
          <p:nvPr/>
        </p:nvSpPr>
        <p:spPr>
          <a:xfrm>
            <a:off x="4509247" y="1678590"/>
            <a:ext cx="41271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dirty="0" err="1">
                <a:solidFill>
                  <a:schemeClr val="bg1"/>
                </a:solidFill>
                <a:latin typeface="Aptos" panose="020B0004020202020204" pitchFamily="34" charset="0"/>
              </a:rPr>
              <a:t>Aptos</a:t>
            </a:r>
            <a:r>
              <a:rPr lang="sv-SE" sz="4000" dirty="0">
                <a:solidFill>
                  <a:schemeClr val="bg1"/>
                </a:solidFill>
                <a:latin typeface="Aptos" panose="020B0004020202020204" pitchFamily="34" charset="0"/>
              </a:rPr>
              <a:t> </a:t>
            </a:r>
            <a:r>
              <a:rPr lang="sv-SE" sz="2800" dirty="0" err="1">
                <a:solidFill>
                  <a:schemeClr val="bg1"/>
                </a:solidFill>
                <a:latin typeface="Aptos" panose="020B0004020202020204" pitchFamily="34" charset="0"/>
              </a:rPr>
              <a:t>orginal</a:t>
            </a:r>
            <a:r>
              <a:rPr lang="sv-SE" sz="2800" dirty="0">
                <a:solidFill>
                  <a:schemeClr val="bg1"/>
                </a:solidFill>
                <a:latin typeface="Aptos" panose="020B0004020202020204" pitchFamily="34" charset="0"/>
              </a:rPr>
              <a:t> 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25CC5AB1-8DDC-90C6-38E0-0E5A68B75364}"/>
              </a:ext>
            </a:extLst>
          </p:cNvPr>
          <p:cNvSpPr txBox="1"/>
          <p:nvPr/>
        </p:nvSpPr>
        <p:spPr>
          <a:xfrm>
            <a:off x="4509246" y="3164308"/>
            <a:ext cx="39534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b="1" dirty="0" err="1">
                <a:solidFill>
                  <a:schemeClr val="bg1"/>
                </a:solidFill>
                <a:latin typeface="Aptos" panose="020B0004020202020204" pitchFamily="34" charset="0"/>
              </a:rPr>
              <a:t>Aptos</a:t>
            </a:r>
            <a:r>
              <a:rPr lang="sv-SE" sz="4000" b="1" dirty="0">
                <a:solidFill>
                  <a:schemeClr val="bg1"/>
                </a:solidFill>
                <a:latin typeface="Aptos" panose="020B0004020202020204" pitchFamily="34" charset="0"/>
              </a:rPr>
              <a:t> </a:t>
            </a:r>
            <a:r>
              <a:rPr lang="sv-SE" sz="2800" dirty="0">
                <a:solidFill>
                  <a:schemeClr val="bg1"/>
                </a:solidFill>
                <a:latin typeface="Aptos" panose="020B0004020202020204" pitchFamily="34" charset="0"/>
              </a:rPr>
              <a:t>fet stil</a:t>
            </a:r>
            <a:r>
              <a:rPr lang="sv-SE" sz="2800" b="1" dirty="0">
                <a:solidFill>
                  <a:schemeClr val="bg1"/>
                </a:solidFill>
                <a:latin typeface="Aptos" panose="020B0004020202020204" pitchFamily="34" charset="0"/>
              </a:rPr>
              <a:t>  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5438EBFE-CDA9-F9F8-6D9A-65F6B778C902}"/>
              </a:ext>
            </a:extLst>
          </p:cNvPr>
          <p:cNvSpPr txBox="1"/>
          <p:nvPr/>
        </p:nvSpPr>
        <p:spPr>
          <a:xfrm>
            <a:off x="4509247" y="2421449"/>
            <a:ext cx="41271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i="1" dirty="0" err="1">
                <a:solidFill>
                  <a:schemeClr val="bg1"/>
                </a:solidFill>
                <a:latin typeface="Aptos" panose="020B0004020202020204" pitchFamily="34" charset="0"/>
              </a:rPr>
              <a:t>Aptos</a:t>
            </a:r>
            <a:r>
              <a:rPr lang="sv-SE" sz="4000" dirty="0">
                <a:solidFill>
                  <a:schemeClr val="bg1"/>
                </a:solidFill>
                <a:latin typeface="Aptos" panose="020B0004020202020204" pitchFamily="34" charset="0"/>
              </a:rPr>
              <a:t> </a:t>
            </a:r>
            <a:r>
              <a:rPr lang="sv-SE" sz="2800" dirty="0">
                <a:solidFill>
                  <a:schemeClr val="bg1"/>
                </a:solidFill>
                <a:latin typeface="Aptos" panose="020B0004020202020204" pitchFamily="34" charset="0"/>
              </a:rPr>
              <a:t>kursiv </a:t>
            </a: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14FAEB36-45CA-C036-D0DC-5DF2EA1E5A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58918" y="5215024"/>
            <a:ext cx="934954" cy="12664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13415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BC5255-DD4C-D39F-6A66-2F36D653F4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>
            <a:extLst>
              <a:ext uri="{FF2B5EF4-FFF2-40B4-BE49-F238E27FC236}">
                <a16:creationId xmlns:a16="http://schemas.microsoft.com/office/drawing/2014/main" id="{F3756528-EB46-F4AD-A6E3-65374343F386}"/>
              </a:ext>
            </a:extLst>
          </p:cNvPr>
          <p:cNvSpPr txBox="1"/>
          <p:nvPr/>
        </p:nvSpPr>
        <p:spPr>
          <a:xfrm>
            <a:off x="3549076" y="707091"/>
            <a:ext cx="46203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600" b="1" dirty="0">
                <a:solidFill>
                  <a:schemeClr val="bg1"/>
                </a:solidFill>
              </a:rPr>
              <a:t>Profilfärger Webb 2025</a:t>
            </a:r>
          </a:p>
        </p:txBody>
      </p:sp>
      <p:sp>
        <p:nvSpPr>
          <p:cNvPr id="5" name="Rektangel: rundade hörn 4">
            <a:extLst>
              <a:ext uri="{FF2B5EF4-FFF2-40B4-BE49-F238E27FC236}">
                <a16:creationId xmlns:a16="http://schemas.microsoft.com/office/drawing/2014/main" id="{DCD27864-6ACC-8BF6-4889-667DCB1753E7}"/>
              </a:ext>
            </a:extLst>
          </p:cNvPr>
          <p:cNvSpPr/>
          <p:nvPr/>
        </p:nvSpPr>
        <p:spPr>
          <a:xfrm>
            <a:off x="1137570" y="2835088"/>
            <a:ext cx="2527100" cy="1187824"/>
          </a:xfrm>
          <a:prstGeom prst="roundRect">
            <a:avLst/>
          </a:prstGeom>
          <a:solidFill>
            <a:srgbClr val="0657A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#0857a4</a:t>
            </a:r>
          </a:p>
        </p:txBody>
      </p:sp>
      <p:sp>
        <p:nvSpPr>
          <p:cNvPr id="8" name="Rektangel: rundade hörn 7">
            <a:extLst>
              <a:ext uri="{FF2B5EF4-FFF2-40B4-BE49-F238E27FC236}">
                <a16:creationId xmlns:a16="http://schemas.microsoft.com/office/drawing/2014/main" id="{31032846-FCE1-D59D-92EE-2DC8DA67063C}"/>
              </a:ext>
            </a:extLst>
          </p:cNvPr>
          <p:cNvSpPr/>
          <p:nvPr/>
        </p:nvSpPr>
        <p:spPr>
          <a:xfrm>
            <a:off x="4337971" y="2835088"/>
            <a:ext cx="2527100" cy="118782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rgbClr val="0657A5"/>
                </a:solidFill>
              </a:rPr>
              <a:t>#ffffff</a:t>
            </a:r>
          </a:p>
        </p:txBody>
      </p:sp>
      <p:sp>
        <p:nvSpPr>
          <p:cNvPr id="9" name="Rektangel: rundade hörn 8">
            <a:extLst>
              <a:ext uri="{FF2B5EF4-FFF2-40B4-BE49-F238E27FC236}">
                <a16:creationId xmlns:a16="http://schemas.microsoft.com/office/drawing/2014/main" id="{869E12E9-4C5A-771A-07E2-3F7BCFCF07FA}"/>
              </a:ext>
            </a:extLst>
          </p:cNvPr>
          <p:cNvSpPr/>
          <p:nvPr/>
        </p:nvSpPr>
        <p:spPr>
          <a:xfrm>
            <a:off x="7538372" y="2859741"/>
            <a:ext cx="2527100" cy="1187824"/>
          </a:xfrm>
          <a:prstGeom prst="roundRect">
            <a:avLst/>
          </a:prstGeom>
          <a:solidFill>
            <a:srgbClr val="FFF2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rgbClr val="0657A5"/>
                </a:solidFill>
              </a:rPr>
              <a:t>#fff203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6A359F40-FD03-8379-4EEC-557B9D3DD9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58918" y="5215024"/>
            <a:ext cx="934954" cy="12664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43926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A09200-09F1-6456-B961-7439228B0A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0926A0C4-BFEE-086B-B2A7-29D9028E95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817" y="2413961"/>
            <a:ext cx="5474723" cy="2523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87031C8D-F048-0BBF-CB71-ADE97AD24413}"/>
              </a:ext>
            </a:extLst>
          </p:cNvPr>
          <p:cNvSpPr txBox="1"/>
          <p:nvPr/>
        </p:nvSpPr>
        <p:spPr>
          <a:xfrm>
            <a:off x="4540085" y="287827"/>
            <a:ext cx="33293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600" b="1" dirty="0">
                <a:solidFill>
                  <a:schemeClr val="bg1"/>
                </a:solidFill>
                <a:latin typeface="Aptos" panose="020B0004020202020204" pitchFamily="34" charset="0"/>
              </a:rPr>
              <a:t>Klädprofil 2025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721D8E42-30C5-1B1E-DE0A-AB81A24032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716" y="1398923"/>
            <a:ext cx="2169956" cy="4707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D8D860E9-23E0-F2B9-A96C-69DEE9DCFACC}"/>
              </a:ext>
            </a:extLst>
          </p:cNvPr>
          <p:cNvSpPr/>
          <p:nvPr/>
        </p:nvSpPr>
        <p:spPr>
          <a:xfrm>
            <a:off x="4024767" y="3170073"/>
            <a:ext cx="550753" cy="919943"/>
          </a:xfrm>
          <a:prstGeom prst="rect">
            <a:avLst/>
          </a:prstGeom>
          <a:solidFill>
            <a:srgbClr val="2F57A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F5DA93BE-C6F3-B2CC-E100-B106667DF3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5945" y="3312324"/>
            <a:ext cx="448395" cy="635440"/>
          </a:xfrm>
          <a:prstGeom prst="rect">
            <a:avLst/>
          </a:prstGeom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2F3F9F10-A75F-AC80-4292-0BF939AF7F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58918" y="5215024"/>
            <a:ext cx="934954" cy="1266460"/>
          </a:xfrm>
          <a:prstGeom prst="rect">
            <a:avLst/>
          </a:prstGeom>
          <a:noFill/>
        </p:spPr>
      </p:pic>
      <p:pic>
        <p:nvPicPr>
          <p:cNvPr id="16" name="Bildobjekt 15">
            <a:extLst>
              <a:ext uri="{FF2B5EF4-FFF2-40B4-BE49-F238E27FC236}">
                <a16:creationId xmlns:a16="http://schemas.microsoft.com/office/drawing/2014/main" id="{7D77490D-AE4D-F592-088C-26654AAD17F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93224" y="2680351"/>
            <a:ext cx="1488141" cy="741663"/>
          </a:xfrm>
          <a:prstGeom prst="rect">
            <a:avLst/>
          </a:prstGeom>
        </p:spPr>
      </p:pic>
      <p:pic>
        <p:nvPicPr>
          <p:cNvPr id="17" name="Bildobjekt 16">
            <a:extLst>
              <a:ext uri="{FF2B5EF4-FFF2-40B4-BE49-F238E27FC236}">
                <a16:creationId xmlns:a16="http://schemas.microsoft.com/office/drawing/2014/main" id="{E2EC25C2-DDEA-EF70-7A9E-2B34FBF1500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3224" y="2697565"/>
            <a:ext cx="1334165" cy="767145"/>
          </a:xfrm>
          <a:prstGeom prst="rect">
            <a:avLst/>
          </a:prstGeom>
        </p:spPr>
      </p:pic>
      <p:sp>
        <p:nvSpPr>
          <p:cNvPr id="19" name="Rektangel 18">
            <a:extLst>
              <a:ext uri="{FF2B5EF4-FFF2-40B4-BE49-F238E27FC236}">
                <a16:creationId xmlns:a16="http://schemas.microsoft.com/office/drawing/2014/main" id="{1675C092-2709-82F0-55AD-2E402AE2C539}"/>
              </a:ext>
            </a:extLst>
          </p:cNvPr>
          <p:cNvSpPr/>
          <p:nvPr/>
        </p:nvSpPr>
        <p:spPr>
          <a:xfrm flipH="1">
            <a:off x="1587372" y="3105940"/>
            <a:ext cx="1096208" cy="1761994"/>
          </a:xfrm>
          <a:prstGeom prst="rect">
            <a:avLst/>
          </a:prstGeom>
          <a:solidFill>
            <a:srgbClr val="2A2B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20" name="Bildobjekt 19">
            <a:extLst>
              <a:ext uri="{FF2B5EF4-FFF2-40B4-BE49-F238E27FC236}">
                <a16:creationId xmlns:a16="http://schemas.microsoft.com/office/drawing/2014/main" id="{C1794C9A-716D-1DA3-E9B1-703FF10221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9060" y="3170073"/>
            <a:ext cx="1152832" cy="1633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916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869AB0-5340-ED83-8FAF-50F512BA5D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>
            <a:extLst>
              <a:ext uri="{FF2B5EF4-FFF2-40B4-BE49-F238E27FC236}">
                <a16:creationId xmlns:a16="http://schemas.microsoft.com/office/drawing/2014/main" id="{0039F451-0582-D213-BD33-37F1E63C71EE}"/>
              </a:ext>
            </a:extLst>
          </p:cNvPr>
          <p:cNvSpPr txBox="1"/>
          <p:nvPr/>
        </p:nvSpPr>
        <p:spPr>
          <a:xfrm>
            <a:off x="3510491" y="465044"/>
            <a:ext cx="49400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600" b="1" dirty="0">
                <a:solidFill>
                  <a:schemeClr val="bg1"/>
                </a:solidFill>
                <a:latin typeface="Aptos" panose="020B0004020202020204" pitchFamily="34" charset="0"/>
              </a:rPr>
              <a:t>Mallar för PP och Word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EF5C97AC-640B-42EB-2C56-AAE6797B69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58918" y="5215024"/>
            <a:ext cx="934954" cy="1266460"/>
          </a:xfrm>
          <a:prstGeom prst="rect">
            <a:avLst/>
          </a:prstGeom>
          <a:noFill/>
        </p:spPr>
      </p:pic>
      <p:pic>
        <p:nvPicPr>
          <p:cNvPr id="2" name="Bildobjekt 1">
            <a:extLst>
              <a:ext uri="{FF2B5EF4-FFF2-40B4-BE49-F238E27FC236}">
                <a16:creationId xmlns:a16="http://schemas.microsoft.com/office/drawing/2014/main" id="{E459FC91-D2FF-D89E-72E7-89EA241850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072" y="1961262"/>
            <a:ext cx="5218624" cy="2935476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C5B3E821-E29D-4343-B0A8-23AC9D9EA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961262"/>
            <a:ext cx="5105826" cy="293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636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bf2cd0e-5e3b-4fdb-84c0-df15183828af">
      <Terms xmlns="http://schemas.microsoft.com/office/infopath/2007/PartnerControls"/>
    </lcf76f155ced4ddcb4097134ff3c332f>
    <TaxCatchAll xmlns="40a02f9b-9341-40d7-b653-c716d46661b9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7EFE58293FD3B4FAD2D3C8EEA4B0E8F" ma:contentTypeVersion="10" ma:contentTypeDescription="Create a new document." ma:contentTypeScope="" ma:versionID="d22f01d595a6bcb2db329024e03b99ea">
  <xsd:schema xmlns:xsd="http://www.w3.org/2001/XMLSchema" xmlns:xs="http://www.w3.org/2001/XMLSchema" xmlns:p="http://schemas.microsoft.com/office/2006/metadata/properties" xmlns:ns2="bbf2cd0e-5e3b-4fdb-84c0-df15183828af" xmlns:ns3="40a02f9b-9341-40d7-b653-c716d46661b9" targetNamespace="http://schemas.microsoft.com/office/2006/metadata/properties" ma:root="true" ma:fieldsID="d2cac2266b684caf9f835267a6b38b9e" ns2:_="" ns3:_="">
    <xsd:import namespace="bbf2cd0e-5e3b-4fdb-84c0-df15183828af"/>
    <xsd:import namespace="40a02f9b-9341-40d7-b653-c716d46661b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f2cd0e-5e3b-4fdb-84c0-df15183828a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31b17354-ddb1-4b0f-81fe-68ac8cb953b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a02f9b-9341-40d7-b653-c716d46661b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fed578ef-c872-43a4-87b7-877feb961e3d}" ma:internalName="TaxCatchAll" ma:showField="CatchAllData" ma:web="40a02f9b-9341-40d7-b653-c716d46661b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5273384-64CD-4144-8BDF-61D1F21EB4C6}">
  <ds:schemaRefs>
    <ds:schemaRef ds:uri="http://schemas.microsoft.com/office/2006/metadata/properties"/>
    <ds:schemaRef ds:uri="http://schemas.microsoft.com/office/infopath/2007/PartnerControls"/>
    <ds:schemaRef ds:uri="bbf2cd0e-5e3b-4fdb-84c0-df15183828af"/>
    <ds:schemaRef ds:uri="40a02f9b-9341-40d7-b653-c716d46661b9"/>
  </ds:schemaRefs>
</ds:datastoreItem>
</file>

<file path=customXml/itemProps2.xml><?xml version="1.0" encoding="utf-8"?>
<ds:datastoreItem xmlns:ds="http://schemas.openxmlformats.org/officeDocument/2006/customXml" ds:itemID="{614570D9-1EA8-4238-B215-B6F7263F610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D03ED15-1995-4A25-8E78-4596EBBE5D6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bf2cd0e-5e3b-4fdb-84c0-df15183828af"/>
    <ds:schemaRef ds:uri="40a02f9b-9341-40d7-b653-c716d46661b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1884</TotalTime>
  <Words>165</Words>
  <Application>Microsoft Macintosh PowerPoint</Application>
  <PresentationFormat>Bredbild</PresentationFormat>
  <Paragraphs>30</Paragraphs>
  <Slides>7</Slides>
  <Notes>7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7</vt:i4>
      </vt:variant>
    </vt:vector>
  </HeadingPairs>
  <TitlesOfParts>
    <vt:vector size="12" baseType="lpstr">
      <vt:lpstr>Aptos</vt:lpstr>
      <vt:lpstr>Arial</vt:lpstr>
      <vt:lpstr>Calibri</vt:lpstr>
      <vt:lpstr>Calibri Light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IK Viljan Strängnäs</dc:title>
  <dc:creator>Jan Sjöholm</dc:creator>
  <cp:lastModifiedBy>Håkan Plith</cp:lastModifiedBy>
  <cp:revision>6</cp:revision>
  <dcterms:created xsi:type="dcterms:W3CDTF">2023-07-06T06:57:14Z</dcterms:created>
  <dcterms:modified xsi:type="dcterms:W3CDTF">2024-12-02T10:04:47Z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0x01010017EFE58293FD3B4FAD2D3C8EEA4B0E8F</vt:lpwstr>
  </property>
</Properties>
</file>